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5795C2-F41F-4722-88CF-8C3BF42477B5}" type="doc">
      <dgm:prSet loTypeId="urn:microsoft.com/office/officeart/2005/8/layout/hProcess11" loCatId="process" qsTypeId="urn:microsoft.com/office/officeart/2005/8/quickstyle/simple5" qsCatId="simple" csTypeId="urn:microsoft.com/office/officeart/2005/8/colors/accent2_2" csCatId="accent2" phldr="1"/>
      <dgm:spPr/>
    </dgm:pt>
    <dgm:pt modelId="{702EBBF6-05B4-4651-94F6-C8140BD21597}">
      <dgm:prSet phldrT="[Szöveg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2023.10.11 – 2024.03.30 </a:t>
          </a:r>
          <a:r>
            <a:rPr lang="en-US" dirty="0" err="1">
              <a:solidFill>
                <a:schemeClr val="bg1"/>
              </a:solidFill>
            </a:rPr>
            <a:t>Fejlesztés</a:t>
          </a:r>
          <a:endParaRPr lang="en-GB" dirty="0">
            <a:solidFill>
              <a:schemeClr val="bg1"/>
            </a:solidFill>
          </a:endParaRPr>
        </a:p>
      </dgm:t>
    </dgm:pt>
    <dgm:pt modelId="{4E9945E7-52E6-41F6-BB71-D1125E8DE4FD}" type="parTrans" cxnId="{0F105863-DD72-4E43-969E-BBB5870BF212}">
      <dgm:prSet/>
      <dgm:spPr/>
      <dgm:t>
        <a:bodyPr/>
        <a:lstStyle/>
        <a:p>
          <a:endParaRPr lang="en-GB"/>
        </a:p>
      </dgm:t>
    </dgm:pt>
    <dgm:pt modelId="{0AD45FD3-4CB7-40A2-AE72-FCA8C146405F}" type="sibTrans" cxnId="{0F105863-DD72-4E43-969E-BBB5870BF212}">
      <dgm:prSet/>
      <dgm:spPr/>
      <dgm:t>
        <a:bodyPr/>
        <a:lstStyle/>
        <a:p>
          <a:endParaRPr lang="en-GB"/>
        </a:p>
      </dgm:t>
    </dgm:pt>
    <dgm:pt modelId="{07F4D11D-6BE4-4EC8-B56C-AEBF606DD4F3}">
      <dgm:prSet phldrT="[Szöveg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2024.03.31 </a:t>
          </a:r>
          <a:r>
            <a:rPr lang="en-US" dirty="0" err="1">
              <a:solidFill>
                <a:schemeClr val="bg1"/>
              </a:solidFill>
            </a:rPr>
            <a:t>Leadás</a:t>
          </a:r>
          <a:endParaRPr lang="en-GB" dirty="0">
            <a:solidFill>
              <a:schemeClr val="bg1"/>
            </a:solidFill>
          </a:endParaRPr>
        </a:p>
      </dgm:t>
    </dgm:pt>
    <dgm:pt modelId="{E84E74F4-AAF4-4C76-8F85-5F7AAB0887EC}" type="parTrans" cxnId="{67C7160F-4903-4F6B-A0D3-EF1EF9B52DEE}">
      <dgm:prSet/>
      <dgm:spPr/>
      <dgm:t>
        <a:bodyPr/>
        <a:lstStyle/>
        <a:p>
          <a:endParaRPr lang="en-GB"/>
        </a:p>
      </dgm:t>
    </dgm:pt>
    <dgm:pt modelId="{D1C32FC6-66BC-4640-B81E-DF71250FC49E}" type="sibTrans" cxnId="{67C7160F-4903-4F6B-A0D3-EF1EF9B52DEE}">
      <dgm:prSet/>
      <dgm:spPr/>
      <dgm:t>
        <a:bodyPr/>
        <a:lstStyle/>
        <a:p>
          <a:endParaRPr lang="en-GB"/>
        </a:p>
      </dgm:t>
    </dgm:pt>
    <dgm:pt modelId="{1E81A5D2-23B0-47DB-BB09-8A5B8302BD44}" type="pres">
      <dgm:prSet presAssocID="{AD5795C2-F41F-4722-88CF-8C3BF42477B5}" presName="Name0" presStyleCnt="0">
        <dgm:presLayoutVars>
          <dgm:dir/>
          <dgm:resizeHandles val="exact"/>
        </dgm:presLayoutVars>
      </dgm:prSet>
      <dgm:spPr/>
    </dgm:pt>
    <dgm:pt modelId="{F0B27AC8-24DC-444D-8C31-5FEAD5C372E2}" type="pres">
      <dgm:prSet presAssocID="{AD5795C2-F41F-4722-88CF-8C3BF42477B5}" presName="arrow" presStyleLbl="bgShp" presStyleIdx="0" presStyleCnt="1"/>
      <dgm:spPr/>
    </dgm:pt>
    <dgm:pt modelId="{AB7B6CE6-CA79-40AF-BF68-7EB7A2AF32E2}" type="pres">
      <dgm:prSet presAssocID="{AD5795C2-F41F-4722-88CF-8C3BF42477B5}" presName="points" presStyleCnt="0"/>
      <dgm:spPr/>
    </dgm:pt>
    <dgm:pt modelId="{0FB4E7AC-959D-4F7D-B9D5-BCA83DDBDCD6}" type="pres">
      <dgm:prSet presAssocID="{702EBBF6-05B4-4651-94F6-C8140BD21597}" presName="compositeA" presStyleCnt="0"/>
      <dgm:spPr/>
    </dgm:pt>
    <dgm:pt modelId="{BF4B628D-EB05-487F-A470-17706A095E68}" type="pres">
      <dgm:prSet presAssocID="{702EBBF6-05B4-4651-94F6-C8140BD21597}" presName="textA" presStyleLbl="revTx" presStyleIdx="0" presStyleCnt="2">
        <dgm:presLayoutVars>
          <dgm:bulletEnabled val="1"/>
        </dgm:presLayoutVars>
      </dgm:prSet>
      <dgm:spPr/>
    </dgm:pt>
    <dgm:pt modelId="{B0754598-161F-4760-921B-2631E999036D}" type="pres">
      <dgm:prSet presAssocID="{702EBBF6-05B4-4651-94F6-C8140BD21597}" presName="circleA" presStyleLbl="node1" presStyleIdx="0" presStyleCnt="2"/>
      <dgm:spPr/>
    </dgm:pt>
    <dgm:pt modelId="{3EE37DA4-1CAD-4617-A6AB-98D2817C6620}" type="pres">
      <dgm:prSet presAssocID="{702EBBF6-05B4-4651-94F6-C8140BD21597}" presName="spaceA" presStyleCnt="0"/>
      <dgm:spPr/>
    </dgm:pt>
    <dgm:pt modelId="{09F32C47-FCA8-4740-AEE8-2E75BB832A6B}" type="pres">
      <dgm:prSet presAssocID="{0AD45FD3-4CB7-40A2-AE72-FCA8C146405F}" presName="space" presStyleCnt="0"/>
      <dgm:spPr/>
    </dgm:pt>
    <dgm:pt modelId="{B7CA5B65-4939-40CA-BF59-0FF33BB72417}" type="pres">
      <dgm:prSet presAssocID="{07F4D11D-6BE4-4EC8-B56C-AEBF606DD4F3}" presName="compositeB" presStyleCnt="0"/>
      <dgm:spPr/>
    </dgm:pt>
    <dgm:pt modelId="{29F9FC5C-6D56-4E3E-8DBE-9FF5A7839F06}" type="pres">
      <dgm:prSet presAssocID="{07F4D11D-6BE4-4EC8-B56C-AEBF606DD4F3}" presName="textB" presStyleLbl="revTx" presStyleIdx="1" presStyleCnt="2">
        <dgm:presLayoutVars>
          <dgm:bulletEnabled val="1"/>
        </dgm:presLayoutVars>
      </dgm:prSet>
      <dgm:spPr/>
    </dgm:pt>
    <dgm:pt modelId="{98EDB21F-E24F-4DD8-82FD-535217AC187F}" type="pres">
      <dgm:prSet presAssocID="{07F4D11D-6BE4-4EC8-B56C-AEBF606DD4F3}" presName="circleB" presStyleLbl="node1" presStyleIdx="1" presStyleCnt="2"/>
      <dgm:spPr/>
    </dgm:pt>
    <dgm:pt modelId="{908CB478-657B-40DC-87A2-42C141AC9A82}" type="pres">
      <dgm:prSet presAssocID="{07F4D11D-6BE4-4EC8-B56C-AEBF606DD4F3}" presName="spaceB" presStyleCnt="0"/>
      <dgm:spPr/>
    </dgm:pt>
  </dgm:ptLst>
  <dgm:cxnLst>
    <dgm:cxn modelId="{CD99B909-4BC7-4287-9F86-285BADE36BC6}" type="presOf" srcId="{702EBBF6-05B4-4651-94F6-C8140BD21597}" destId="{BF4B628D-EB05-487F-A470-17706A095E68}" srcOrd="0" destOrd="0" presId="urn:microsoft.com/office/officeart/2005/8/layout/hProcess11"/>
    <dgm:cxn modelId="{67C7160F-4903-4F6B-A0D3-EF1EF9B52DEE}" srcId="{AD5795C2-F41F-4722-88CF-8C3BF42477B5}" destId="{07F4D11D-6BE4-4EC8-B56C-AEBF606DD4F3}" srcOrd="1" destOrd="0" parTransId="{E84E74F4-AAF4-4C76-8F85-5F7AAB0887EC}" sibTransId="{D1C32FC6-66BC-4640-B81E-DF71250FC49E}"/>
    <dgm:cxn modelId="{0F105863-DD72-4E43-969E-BBB5870BF212}" srcId="{AD5795C2-F41F-4722-88CF-8C3BF42477B5}" destId="{702EBBF6-05B4-4651-94F6-C8140BD21597}" srcOrd="0" destOrd="0" parTransId="{4E9945E7-52E6-41F6-BB71-D1125E8DE4FD}" sibTransId="{0AD45FD3-4CB7-40A2-AE72-FCA8C146405F}"/>
    <dgm:cxn modelId="{A829227A-F6E9-47E9-ADA5-04001151DDD1}" type="presOf" srcId="{07F4D11D-6BE4-4EC8-B56C-AEBF606DD4F3}" destId="{29F9FC5C-6D56-4E3E-8DBE-9FF5A7839F06}" srcOrd="0" destOrd="0" presId="urn:microsoft.com/office/officeart/2005/8/layout/hProcess11"/>
    <dgm:cxn modelId="{3DA83CF0-536E-4B13-A76E-B4F477EBCDAD}" type="presOf" srcId="{AD5795C2-F41F-4722-88CF-8C3BF42477B5}" destId="{1E81A5D2-23B0-47DB-BB09-8A5B8302BD44}" srcOrd="0" destOrd="0" presId="urn:microsoft.com/office/officeart/2005/8/layout/hProcess11"/>
    <dgm:cxn modelId="{0D3E6819-DACD-4312-AAD5-E5F14ACB9B2F}" type="presParOf" srcId="{1E81A5D2-23B0-47DB-BB09-8A5B8302BD44}" destId="{F0B27AC8-24DC-444D-8C31-5FEAD5C372E2}" srcOrd="0" destOrd="0" presId="urn:microsoft.com/office/officeart/2005/8/layout/hProcess11"/>
    <dgm:cxn modelId="{6D912548-3F04-4DB2-90A9-CFF2F6747771}" type="presParOf" srcId="{1E81A5D2-23B0-47DB-BB09-8A5B8302BD44}" destId="{AB7B6CE6-CA79-40AF-BF68-7EB7A2AF32E2}" srcOrd="1" destOrd="0" presId="urn:microsoft.com/office/officeart/2005/8/layout/hProcess11"/>
    <dgm:cxn modelId="{06A24C26-9430-4969-9BBC-B37D0A98575B}" type="presParOf" srcId="{AB7B6CE6-CA79-40AF-BF68-7EB7A2AF32E2}" destId="{0FB4E7AC-959D-4F7D-B9D5-BCA83DDBDCD6}" srcOrd="0" destOrd="0" presId="urn:microsoft.com/office/officeart/2005/8/layout/hProcess11"/>
    <dgm:cxn modelId="{D8431DDC-4901-4F54-947E-9921B4733A02}" type="presParOf" srcId="{0FB4E7AC-959D-4F7D-B9D5-BCA83DDBDCD6}" destId="{BF4B628D-EB05-487F-A470-17706A095E68}" srcOrd="0" destOrd="0" presId="urn:microsoft.com/office/officeart/2005/8/layout/hProcess11"/>
    <dgm:cxn modelId="{8176E22E-BAA3-4BB6-9CD5-9A3BF55622D5}" type="presParOf" srcId="{0FB4E7AC-959D-4F7D-B9D5-BCA83DDBDCD6}" destId="{B0754598-161F-4760-921B-2631E999036D}" srcOrd="1" destOrd="0" presId="urn:microsoft.com/office/officeart/2005/8/layout/hProcess11"/>
    <dgm:cxn modelId="{010C15AD-141B-4F95-B4A3-8478815B07BF}" type="presParOf" srcId="{0FB4E7AC-959D-4F7D-B9D5-BCA83DDBDCD6}" destId="{3EE37DA4-1CAD-4617-A6AB-98D2817C6620}" srcOrd="2" destOrd="0" presId="urn:microsoft.com/office/officeart/2005/8/layout/hProcess11"/>
    <dgm:cxn modelId="{3EEA4A32-48DA-4174-959F-E0EE7DE8B394}" type="presParOf" srcId="{AB7B6CE6-CA79-40AF-BF68-7EB7A2AF32E2}" destId="{09F32C47-FCA8-4740-AEE8-2E75BB832A6B}" srcOrd="1" destOrd="0" presId="urn:microsoft.com/office/officeart/2005/8/layout/hProcess11"/>
    <dgm:cxn modelId="{843A258D-F68D-499C-8D12-67D1EB551E30}" type="presParOf" srcId="{AB7B6CE6-CA79-40AF-BF68-7EB7A2AF32E2}" destId="{B7CA5B65-4939-40CA-BF59-0FF33BB72417}" srcOrd="2" destOrd="0" presId="urn:microsoft.com/office/officeart/2005/8/layout/hProcess11"/>
    <dgm:cxn modelId="{6D75FFB7-544B-4D81-939E-97969ED58966}" type="presParOf" srcId="{B7CA5B65-4939-40CA-BF59-0FF33BB72417}" destId="{29F9FC5C-6D56-4E3E-8DBE-9FF5A7839F06}" srcOrd="0" destOrd="0" presId="urn:microsoft.com/office/officeart/2005/8/layout/hProcess11"/>
    <dgm:cxn modelId="{88A9C135-AE19-4C0A-B7A2-4AB32CF35914}" type="presParOf" srcId="{B7CA5B65-4939-40CA-BF59-0FF33BB72417}" destId="{98EDB21F-E24F-4DD8-82FD-535217AC187F}" srcOrd="1" destOrd="0" presId="urn:microsoft.com/office/officeart/2005/8/layout/hProcess11"/>
    <dgm:cxn modelId="{43328918-AA65-485E-A304-D0AAD1683C7E}" type="presParOf" srcId="{B7CA5B65-4939-40CA-BF59-0FF33BB72417}" destId="{908CB478-657B-40DC-87A2-42C141AC9A8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B27AC8-24DC-444D-8C31-5FEAD5C372E2}">
      <dsp:nvSpPr>
        <dsp:cNvPr id="0" name=""/>
        <dsp:cNvSpPr/>
      </dsp:nvSpPr>
      <dsp:spPr>
        <a:xfrm>
          <a:off x="0" y="1221613"/>
          <a:ext cx="6167248" cy="1628817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F4B628D-EB05-487F-A470-17706A095E68}">
      <dsp:nvSpPr>
        <dsp:cNvPr id="0" name=""/>
        <dsp:cNvSpPr/>
      </dsp:nvSpPr>
      <dsp:spPr>
        <a:xfrm>
          <a:off x="67" y="0"/>
          <a:ext cx="2707506" cy="1628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206248" rIns="206248" bIns="206248" numCol="1" spcCol="1270" anchor="b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>
              <a:solidFill>
                <a:schemeClr val="bg1"/>
              </a:solidFill>
            </a:rPr>
            <a:t>2023.10.11 – 2024.03.30 </a:t>
          </a:r>
          <a:r>
            <a:rPr lang="en-US" sz="2900" kern="1200" dirty="0" err="1">
              <a:solidFill>
                <a:schemeClr val="bg1"/>
              </a:solidFill>
            </a:rPr>
            <a:t>Fejlesztés</a:t>
          </a:r>
          <a:endParaRPr lang="en-GB" sz="2900" kern="1200" dirty="0">
            <a:solidFill>
              <a:schemeClr val="bg1"/>
            </a:solidFill>
          </a:endParaRPr>
        </a:p>
      </dsp:txBody>
      <dsp:txXfrm>
        <a:off x="67" y="0"/>
        <a:ext cx="2707506" cy="1628817"/>
      </dsp:txXfrm>
    </dsp:sp>
    <dsp:sp modelId="{B0754598-161F-4760-921B-2631E999036D}">
      <dsp:nvSpPr>
        <dsp:cNvPr id="0" name=""/>
        <dsp:cNvSpPr/>
      </dsp:nvSpPr>
      <dsp:spPr>
        <a:xfrm>
          <a:off x="1150218" y="1832419"/>
          <a:ext cx="407204" cy="407204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9F9FC5C-6D56-4E3E-8DBE-9FF5A7839F06}">
      <dsp:nvSpPr>
        <dsp:cNvPr id="0" name=""/>
        <dsp:cNvSpPr/>
      </dsp:nvSpPr>
      <dsp:spPr>
        <a:xfrm>
          <a:off x="2842949" y="2443226"/>
          <a:ext cx="2707506" cy="1628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206248" rIns="206248" bIns="206248" numCol="1" spcCol="1270" anchor="t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>
              <a:solidFill>
                <a:schemeClr val="bg1"/>
              </a:solidFill>
            </a:rPr>
            <a:t>2024.03.31 </a:t>
          </a:r>
          <a:r>
            <a:rPr lang="en-US" sz="2900" kern="1200" dirty="0" err="1">
              <a:solidFill>
                <a:schemeClr val="bg1"/>
              </a:solidFill>
            </a:rPr>
            <a:t>Leadás</a:t>
          </a:r>
          <a:endParaRPr lang="en-GB" sz="2900" kern="1200" dirty="0">
            <a:solidFill>
              <a:schemeClr val="bg1"/>
            </a:solidFill>
          </a:endParaRPr>
        </a:p>
      </dsp:txBody>
      <dsp:txXfrm>
        <a:off x="2842949" y="2443226"/>
        <a:ext cx="2707506" cy="1628817"/>
      </dsp:txXfrm>
    </dsp:sp>
    <dsp:sp modelId="{98EDB21F-E24F-4DD8-82FD-535217AC187F}">
      <dsp:nvSpPr>
        <dsp:cNvPr id="0" name=""/>
        <dsp:cNvSpPr/>
      </dsp:nvSpPr>
      <dsp:spPr>
        <a:xfrm>
          <a:off x="3993100" y="1832419"/>
          <a:ext cx="407204" cy="407204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634A39-FFB0-68A2-594E-1B030BA9F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92B1E03-EF89-8B42-B058-43B2EABFDF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4823CCE-CFAE-EDB0-A5D7-E3369201B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EA6FEA4-C8F3-D792-74D0-4FC807AD1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08BAD03-AEC9-9987-87ED-A4714AC9A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1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A893ACB-261D-B9A7-6E56-82A29A4E0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630BA06D-0527-7EB3-B319-2C66282742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3118A1A-4F7C-E54A-2521-AB713D364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ED76B3D-75C8-4224-3C21-5F399D52D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A23D6E0-16CE-330D-20B7-DDE3A8E6D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566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831891D2-7D84-A24A-F629-CB1932566B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0946F35-9DEB-9A21-AB48-89C10FBB5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D8074DA-35CD-1ADC-0413-BB6344206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B8C6F48-8B27-545C-7D40-ADB6E776F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28530D1-FE4F-1CB4-787D-F997ECA39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9327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585146-5DE2-560F-C61A-352CDD945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0491AC1-7922-6450-E301-67965E353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C07CDCA-FD0B-D012-7210-8450ADC4D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F50D38D-04AA-6C45-50B0-FD0F5867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EFCD0AC-67DA-7BEA-976B-05058C383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9648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42B94D-9FB7-70D8-0012-E2B8C4F83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7F8D543-43CD-D930-9A4F-3B2093B03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2B569E2-B00C-1D99-16F8-6E27C6F16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E087A87-592D-660F-CECA-47803A149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91E2DED-21A1-B5BD-3A41-BF9C57503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268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24752E-6D01-B0C4-FEB4-8C9A9E15A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25DB22B-F000-35A7-F1AD-51D1958871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36A62D6-53F1-1600-3892-7198DA8179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4830131-9524-0B58-B7C8-8C136007D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6BCE9C0-1791-515F-B29C-6E79B5C41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A56732D-5978-879E-8C07-96E55A3F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6007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825549-5D23-C313-0FCE-6E3E33E7F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2760E29-BB57-CC47-EA06-69342DA0B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5EADDA0-9A6B-B105-F17C-88E497EAC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A3FFE536-EEB8-01CC-BE8D-B26CD301E1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4785074-BEE8-B76E-B386-8E8836511B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7BA73D8-4F90-184E-18DF-5BD66D4F2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C728AC88-B5C5-D44D-18AB-794D6B753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88080A3D-6B4F-0825-0064-16F26F3DD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56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3F87E85-BD70-3A29-3A03-0042A0191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12C7032-B6CF-FEBE-DF2A-838C2F64E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7316C87-0436-7815-B095-23B3BCA04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8566FF0D-D3B9-48DE-1D68-A8B683FFE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2801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52953779-22C3-CD15-2EC2-752893969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CB1F470-6A78-5362-9681-413832A7F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6E84EA48-DBB3-ED15-BBD8-CEC5BE8B7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8434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6EC5FA8-DA71-91A5-4E07-E814EA06B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2AB0B9-1207-9B9B-FF8C-8B862E300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546CCFD-515A-AB0F-4704-EB5A77C33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1B34B0B-D2A4-A097-67DA-686E31A53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358667E-D288-9C7C-8B14-A8A75ADE7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4996679-0814-6BF4-0334-6D7B2C44F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188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883477B-B345-3A23-5B10-729DFA25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D39F246-605B-8B6D-7464-FA4A29ED46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39ABC6C-23C5-487E-A479-CF9472D3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257B51D-4D09-DB31-BF73-304EC6275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52642A7-20AF-399B-136B-7792EFDBC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97AE7A5-47FA-85C7-10E6-22FC3CD2D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82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7550CE75-4009-226E-2323-FFAFAB7CD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A9877B1-96D9-398D-CA8A-C5E77CA08F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000EC66-593C-D804-203D-726424400C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9AA80-C706-4A83-B9B4-E6AF2E65D6ED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80FB4E2-0130-6C35-E7BE-A70084D674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3823C78-2EB3-0773-514B-064DF7549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9EB78-BA0B-4674-A027-2F88C6FF320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6625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9926AE-A357-50E6-349D-8086B0E98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8B5DC40-A4B7-82C7-BFEA-405105736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solidFill>
                  <a:schemeClr val="bg1"/>
                </a:solidFill>
              </a:rPr>
              <a:t>“</a:t>
            </a:r>
            <a:r>
              <a:rPr lang="hu-HU" sz="4800">
                <a:solidFill>
                  <a:schemeClr val="bg1"/>
                </a:solidFill>
              </a:rPr>
              <a:t>Minden egy helyen</a:t>
            </a:r>
            <a:r>
              <a:rPr lang="en-GB" sz="480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3436F5A-C6B7-8164-63F7-8DE6C072AC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Készítették: Trájer Balázs, Lipták Dominik, Rácz Norbert</a:t>
            </a:r>
            <a:endParaRPr lang="en-GB" sz="200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419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B6A81E7-2A43-4366-8431-1FA7A780A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zámítógépes szkript a képernyőn">
            <a:extLst>
              <a:ext uri="{FF2B5EF4-FFF2-40B4-BE49-F238E27FC236}">
                <a16:creationId xmlns:a16="http://schemas.microsoft.com/office/drawing/2014/main" id="{5DC5BDB4-7471-1760-9053-061F65CFC8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60" r="43884" b="-1"/>
          <a:stretch/>
        </p:blipFill>
        <p:spPr>
          <a:xfrm>
            <a:off x="20" y="10"/>
            <a:ext cx="5409897" cy="685798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09B7001-6C15-47E8-8C3B-A6EB53C98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1"/>
            <a:ext cx="6781801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3D7337-C310-4B2B-BE2D-98E9D6EC0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565" y="685800"/>
            <a:ext cx="5409636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FD1BE06-92EB-CC98-B23E-326762BBB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000" y="1166884"/>
            <a:ext cx="4110197" cy="993581"/>
          </a:xfrm>
        </p:spPr>
        <p:txBody>
          <a:bodyPr anchor="b">
            <a:normAutofit/>
          </a:bodyPr>
          <a:lstStyle/>
          <a:p>
            <a:pPr algn="ctr"/>
            <a:r>
              <a:rPr lang="en-US" sz="2800">
                <a:solidFill>
                  <a:schemeClr val="bg1">
                    <a:alpha val="60000"/>
                  </a:schemeClr>
                </a:solidFill>
              </a:rPr>
              <a:t>Csapattagok feladatai</a:t>
            </a:r>
            <a:endParaRPr lang="en-GB" sz="2800">
              <a:solidFill>
                <a:schemeClr val="bg1">
                  <a:alpha val="60000"/>
                </a:schemeClr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717A41-034F-DF3C-1176-617801DEA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001" y="2447337"/>
            <a:ext cx="4110198" cy="3075480"/>
          </a:xfrm>
        </p:spPr>
        <p:txBody>
          <a:bodyPr anchor="t">
            <a:normAutofit/>
          </a:bodyPr>
          <a:lstStyle/>
          <a:p>
            <a:r>
              <a:rPr lang="en-US" sz="2000" dirty="0" err="1">
                <a:solidFill>
                  <a:schemeClr val="bg1"/>
                </a:solidFill>
              </a:rPr>
              <a:t>Trájer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Balázs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r>
              <a:rPr lang="hu-HU" sz="2000" dirty="0">
                <a:solidFill>
                  <a:schemeClr val="bg1"/>
                </a:solidFill>
              </a:rPr>
              <a:t>Frontend fejlesztés (</a:t>
            </a:r>
            <a:r>
              <a:rPr lang="hu-HU" sz="2000" dirty="0" err="1">
                <a:solidFill>
                  <a:schemeClr val="bg1"/>
                </a:solidFill>
              </a:rPr>
              <a:t>Html+CSS</a:t>
            </a:r>
            <a:r>
              <a:rPr lang="hu-HU" sz="2000" dirty="0">
                <a:solidFill>
                  <a:schemeClr val="bg1"/>
                </a:solidFill>
              </a:rPr>
              <a:t>, </a:t>
            </a:r>
            <a:r>
              <a:rPr lang="hu-HU" sz="2000" dirty="0" err="1">
                <a:solidFill>
                  <a:schemeClr val="bg1"/>
                </a:solidFill>
              </a:rPr>
              <a:t>Laravel</a:t>
            </a:r>
            <a:r>
              <a:rPr lang="hu-HU" sz="2000" dirty="0">
                <a:solidFill>
                  <a:schemeClr val="bg1"/>
                </a:solidFill>
              </a:rPr>
              <a:t>)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 err="1">
                <a:solidFill>
                  <a:schemeClr val="bg1"/>
                </a:solidFill>
              </a:rPr>
              <a:t>Lipták</a:t>
            </a:r>
            <a:r>
              <a:rPr lang="en-US" sz="2000" dirty="0">
                <a:solidFill>
                  <a:schemeClr val="bg1"/>
                </a:solidFill>
              </a:rPr>
              <a:t> Dominik: </a:t>
            </a:r>
            <a:r>
              <a:rPr lang="hu-HU" sz="2000" dirty="0">
                <a:solidFill>
                  <a:schemeClr val="bg1"/>
                </a:solidFill>
              </a:rPr>
              <a:t>Frontend 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Rácz</a:t>
            </a:r>
            <a:r>
              <a:rPr lang="en-US" sz="2000" dirty="0">
                <a:solidFill>
                  <a:schemeClr val="bg1"/>
                </a:solidFill>
              </a:rPr>
              <a:t> Norbert: Full-Stack </a:t>
            </a:r>
            <a:r>
              <a:rPr lang="en-US" sz="2000" dirty="0" err="1">
                <a:solidFill>
                  <a:schemeClr val="bg1"/>
                </a:solidFill>
              </a:rPr>
              <a:t>fejleszté</a:t>
            </a:r>
            <a:r>
              <a:rPr lang="hu-HU" sz="2000" dirty="0">
                <a:solidFill>
                  <a:schemeClr val="bg1"/>
                </a:solidFill>
              </a:rPr>
              <a:t>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908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8068C427-29D9-FBA1-C847-8281AF84BE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1" r="38043" b="9090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F2B0450-5D9B-0022-4693-7822A7B7B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Projekt rövid célja</a:t>
            </a:r>
            <a:endParaRPr lang="en-GB" sz="280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A2D04C9-5BF3-724F-4BDF-38DD73B42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hu-HU" sz="1700">
                <a:solidFill>
                  <a:schemeClr val="bg1"/>
                </a:solidFill>
              </a:rPr>
              <a:t>A projekt célja, hogy különböző </a:t>
            </a:r>
            <a:r>
              <a:rPr lang="en-US" sz="1700">
                <a:solidFill>
                  <a:schemeClr val="bg1"/>
                </a:solidFill>
              </a:rPr>
              <a:t>cégek helyeit pl.: kocsmák, kávézók stb egy weboldalon megadják, hogy a látogatók könnyebben tudjanak keresni programhelyszíneket maguknak </a:t>
            </a:r>
            <a:endParaRPr lang="hu-HU" sz="1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093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23481825-2994-C8FC-CF93-5FF23CFF4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352BA68-AFF2-0264-5E08-8347C67F9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Projekt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tervezési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lépései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Rombusz 5">
            <a:extLst>
              <a:ext uri="{FF2B5EF4-FFF2-40B4-BE49-F238E27FC236}">
                <a16:creationId xmlns:a16="http://schemas.microsoft.com/office/drawing/2014/main" id="{6FB9B8AA-6C7E-393F-C832-C04227239417}"/>
              </a:ext>
            </a:extLst>
          </p:cNvPr>
          <p:cNvSpPr/>
          <p:nvPr/>
        </p:nvSpPr>
        <p:spPr>
          <a:xfrm>
            <a:off x="3386666" y="1371599"/>
            <a:ext cx="5418667" cy="5418667"/>
          </a:xfrm>
          <a:prstGeom prst="diamond">
            <a:avLst/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hu-HU"/>
          </a:p>
        </p:txBody>
      </p:sp>
      <p:sp>
        <p:nvSpPr>
          <p:cNvPr id="7" name="Szabadkézi sokszög: alakzat 6">
            <a:extLst>
              <a:ext uri="{FF2B5EF4-FFF2-40B4-BE49-F238E27FC236}">
                <a16:creationId xmlns:a16="http://schemas.microsoft.com/office/drawing/2014/main" id="{ACD2C207-C426-B8FB-DA1A-0A6B24CC0C79}"/>
              </a:ext>
            </a:extLst>
          </p:cNvPr>
          <p:cNvSpPr/>
          <p:nvPr/>
        </p:nvSpPr>
        <p:spPr>
          <a:xfrm>
            <a:off x="3901439" y="1886372"/>
            <a:ext cx="2113280" cy="2113280"/>
          </a:xfrm>
          <a:custGeom>
            <a:avLst/>
            <a:gdLst>
              <a:gd name="connsiteX0" fmla="*/ 0 w 2113280"/>
              <a:gd name="connsiteY0" fmla="*/ 352220 h 2113280"/>
              <a:gd name="connsiteX1" fmla="*/ 352220 w 2113280"/>
              <a:gd name="connsiteY1" fmla="*/ 0 h 2113280"/>
              <a:gd name="connsiteX2" fmla="*/ 1761060 w 2113280"/>
              <a:gd name="connsiteY2" fmla="*/ 0 h 2113280"/>
              <a:gd name="connsiteX3" fmla="*/ 2113280 w 2113280"/>
              <a:gd name="connsiteY3" fmla="*/ 352220 h 2113280"/>
              <a:gd name="connsiteX4" fmla="*/ 2113280 w 2113280"/>
              <a:gd name="connsiteY4" fmla="*/ 1761060 h 2113280"/>
              <a:gd name="connsiteX5" fmla="*/ 1761060 w 2113280"/>
              <a:gd name="connsiteY5" fmla="*/ 2113280 h 2113280"/>
              <a:gd name="connsiteX6" fmla="*/ 352220 w 2113280"/>
              <a:gd name="connsiteY6" fmla="*/ 2113280 h 2113280"/>
              <a:gd name="connsiteX7" fmla="*/ 0 w 2113280"/>
              <a:gd name="connsiteY7" fmla="*/ 1761060 h 2113280"/>
              <a:gd name="connsiteX8" fmla="*/ 0 w 2113280"/>
              <a:gd name="connsiteY8" fmla="*/ 352220 h 211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3280" h="2113280">
                <a:moveTo>
                  <a:pt x="0" y="352220"/>
                </a:moveTo>
                <a:cubicBezTo>
                  <a:pt x="0" y="157694"/>
                  <a:pt x="157694" y="0"/>
                  <a:pt x="352220" y="0"/>
                </a:cubicBezTo>
                <a:lnTo>
                  <a:pt x="1761060" y="0"/>
                </a:lnTo>
                <a:cubicBezTo>
                  <a:pt x="1955586" y="0"/>
                  <a:pt x="2113280" y="157694"/>
                  <a:pt x="2113280" y="352220"/>
                </a:cubicBezTo>
                <a:lnTo>
                  <a:pt x="2113280" y="1761060"/>
                </a:lnTo>
                <a:cubicBezTo>
                  <a:pt x="2113280" y="1955586"/>
                  <a:pt x="1955586" y="2113280"/>
                  <a:pt x="1761060" y="2113280"/>
                </a:cubicBezTo>
                <a:lnTo>
                  <a:pt x="352220" y="2113280"/>
                </a:lnTo>
                <a:cubicBezTo>
                  <a:pt x="157694" y="2113280"/>
                  <a:pt x="0" y="1955586"/>
                  <a:pt x="0" y="1761060"/>
                </a:cubicBezTo>
                <a:lnTo>
                  <a:pt x="0" y="35222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462" tIns="217462" rIns="217462" bIns="217462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000" kern="1200" dirty="0" err="1"/>
              <a:t>Erősség</a:t>
            </a:r>
            <a:endParaRPr lang="en-GB" sz="3000" kern="1200" dirty="0"/>
          </a:p>
        </p:txBody>
      </p:sp>
      <p:sp>
        <p:nvSpPr>
          <p:cNvPr id="8" name="Szabadkézi sokszög: alakzat 7">
            <a:extLst>
              <a:ext uri="{FF2B5EF4-FFF2-40B4-BE49-F238E27FC236}">
                <a16:creationId xmlns:a16="http://schemas.microsoft.com/office/drawing/2014/main" id="{E70B0DDB-B075-8958-93F8-656CD34C250E}"/>
              </a:ext>
            </a:extLst>
          </p:cNvPr>
          <p:cNvSpPr/>
          <p:nvPr/>
        </p:nvSpPr>
        <p:spPr>
          <a:xfrm>
            <a:off x="6177280" y="1886372"/>
            <a:ext cx="2113280" cy="2113280"/>
          </a:xfrm>
          <a:custGeom>
            <a:avLst/>
            <a:gdLst>
              <a:gd name="connsiteX0" fmla="*/ 0 w 2113280"/>
              <a:gd name="connsiteY0" fmla="*/ 352220 h 2113280"/>
              <a:gd name="connsiteX1" fmla="*/ 352220 w 2113280"/>
              <a:gd name="connsiteY1" fmla="*/ 0 h 2113280"/>
              <a:gd name="connsiteX2" fmla="*/ 1761060 w 2113280"/>
              <a:gd name="connsiteY2" fmla="*/ 0 h 2113280"/>
              <a:gd name="connsiteX3" fmla="*/ 2113280 w 2113280"/>
              <a:gd name="connsiteY3" fmla="*/ 352220 h 2113280"/>
              <a:gd name="connsiteX4" fmla="*/ 2113280 w 2113280"/>
              <a:gd name="connsiteY4" fmla="*/ 1761060 h 2113280"/>
              <a:gd name="connsiteX5" fmla="*/ 1761060 w 2113280"/>
              <a:gd name="connsiteY5" fmla="*/ 2113280 h 2113280"/>
              <a:gd name="connsiteX6" fmla="*/ 352220 w 2113280"/>
              <a:gd name="connsiteY6" fmla="*/ 2113280 h 2113280"/>
              <a:gd name="connsiteX7" fmla="*/ 0 w 2113280"/>
              <a:gd name="connsiteY7" fmla="*/ 1761060 h 2113280"/>
              <a:gd name="connsiteX8" fmla="*/ 0 w 2113280"/>
              <a:gd name="connsiteY8" fmla="*/ 352220 h 211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3280" h="2113280">
                <a:moveTo>
                  <a:pt x="0" y="352220"/>
                </a:moveTo>
                <a:cubicBezTo>
                  <a:pt x="0" y="157694"/>
                  <a:pt x="157694" y="0"/>
                  <a:pt x="352220" y="0"/>
                </a:cubicBezTo>
                <a:lnTo>
                  <a:pt x="1761060" y="0"/>
                </a:lnTo>
                <a:cubicBezTo>
                  <a:pt x="1955586" y="0"/>
                  <a:pt x="2113280" y="157694"/>
                  <a:pt x="2113280" y="352220"/>
                </a:cubicBezTo>
                <a:lnTo>
                  <a:pt x="2113280" y="1761060"/>
                </a:lnTo>
                <a:cubicBezTo>
                  <a:pt x="2113280" y="1955586"/>
                  <a:pt x="1955586" y="2113280"/>
                  <a:pt x="1761060" y="2113280"/>
                </a:cubicBezTo>
                <a:lnTo>
                  <a:pt x="352220" y="2113280"/>
                </a:lnTo>
                <a:cubicBezTo>
                  <a:pt x="157694" y="2113280"/>
                  <a:pt x="0" y="1955586"/>
                  <a:pt x="0" y="1761060"/>
                </a:cubicBezTo>
                <a:lnTo>
                  <a:pt x="0" y="352220"/>
                </a:lnTo>
                <a:close/>
              </a:path>
            </a:pathLst>
          </a:custGeom>
          <a:solidFill>
            <a:srgbClr val="FFC00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462" tIns="217462" rIns="217462" bIns="217462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000" kern="1200" dirty="0" err="1"/>
              <a:t>Gyengeség</a:t>
            </a:r>
            <a:endParaRPr lang="en-GB" sz="3000" kern="1200" dirty="0"/>
          </a:p>
        </p:txBody>
      </p:sp>
      <p:sp>
        <p:nvSpPr>
          <p:cNvPr id="9" name="Szabadkézi sokszög: alakzat 8">
            <a:extLst>
              <a:ext uri="{FF2B5EF4-FFF2-40B4-BE49-F238E27FC236}">
                <a16:creationId xmlns:a16="http://schemas.microsoft.com/office/drawing/2014/main" id="{ABEC5217-D09A-02DB-628C-B8D7DFA3A653}"/>
              </a:ext>
            </a:extLst>
          </p:cNvPr>
          <p:cNvSpPr/>
          <p:nvPr/>
        </p:nvSpPr>
        <p:spPr>
          <a:xfrm>
            <a:off x="3901439" y="4162212"/>
            <a:ext cx="2113280" cy="2113280"/>
          </a:xfrm>
          <a:custGeom>
            <a:avLst/>
            <a:gdLst>
              <a:gd name="connsiteX0" fmla="*/ 0 w 2113280"/>
              <a:gd name="connsiteY0" fmla="*/ 352220 h 2113280"/>
              <a:gd name="connsiteX1" fmla="*/ 352220 w 2113280"/>
              <a:gd name="connsiteY1" fmla="*/ 0 h 2113280"/>
              <a:gd name="connsiteX2" fmla="*/ 1761060 w 2113280"/>
              <a:gd name="connsiteY2" fmla="*/ 0 h 2113280"/>
              <a:gd name="connsiteX3" fmla="*/ 2113280 w 2113280"/>
              <a:gd name="connsiteY3" fmla="*/ 352220 h 2113280"/>
              <a:gd name="connsiteX4" fmla="*/ 2113280 w 2113280"/>
              <a:gd name="connsiteY4" fmla="*/ 1761060 h 2113280"/>
              <a:gd name="connsiteX5" fmla="*/ 1761060 w 2113280"/>
              <a:gd name="connsiteY5" fmla="*/ 2113280 h 2113280"/>
              <a:gd name="connsiteX6" fmla="*/ 352220 w 2113280"/>
              <a:gd name="connsiteY6" fmla="*/ 2113280 h 2113280"/>
              <a:gd name="connsiteX7" fmla="*/ 0 w 2113280"/>
              <a:gd name="connsiteY7" fmla="*/ 1761060 h 2113280"/>
              <a:gd name="connsiteX8" fmla="*/ 0 w 2113280"/>
              <a:gd name="connsiteY8" fmla="*/ 352220 h 211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3280" h="2113280">
                <a:moveTo>
                  <a:pt x="0" y="352220"/>
                </a:moveTo>
                <a:cubicBezTo>
                  <a:pt x="0" y="157694"/>
                  <a:pt x="157694" y="0"/>
                  <a:pt x="352220" y="0"/>
                </a:cubicBezTo>
                <a:lnTo>
                  <a:pt x="1761060" y="0"/>
                </a:lnTo>
                <a:cubicBezTo>
                  <a:pt x="1955586" y="0"/>
                  <a:pt x="2113280" y="157694"/>
                  <a:pt x="2113280" y="352220"/>
                </a:cubicBezTo>
                <a:lnTo>
                  <a:pt x="2113280" y="1761060"/>
                </a:lnTo>
                <a:cubicBezTo>
                  <a:pt x="2113280" y="1955586"/>
                  <a:pt x="1955586" y="2113280"/>
                  <a:pt x="1761060" y="2113280"/>
                </a:cubicBezTo>
                <a:lnTo>
                  <a:pt x="352220" y="2113280"/>
                </a:lnTo>
                <a:cubicBezTo>
                  <a:pt x="157694" y="2113280"/>
                  <a:pt x="0" y="1955586"/>
                  <a:pt x="0" y="1761060"/>
                </a:cubicBezTo>
                <a:lnTo>
                  <a:pt x="0" y="352220"/>
                </a:lnTo>
                <a:close/>
              </a:path>
            </a:pathLst>
          </a:custGeom>
          <a:solidFill>
            <a:srgbClr val="00B05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462" tIns="217462" rIns="217462" bIns="217462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000" kern="1200" dirty="0" err="1"/>
              <a:t>Lehetőség</a:t>
            </a:r>
            <a:endParaRPr lang="en-GB" sz="3000" kern="1200" dirty="0"/>
          </a:p>
        </p:txBody>
      </p:sp>
      <p:sp>
        <p:nvSpPr>
          <p:cNvPr id="10" name="Szabadkézi sokszög: alakzat 9">
            <a:extLst>
              <a:ext uri="{FF2B5EF4-FFF2-40B4-BE49-F238E27FC236}">
                <a16:creationId xmlns:a16="http://schemas.microsoft.com/office/drawing/2014/main" id="{9F240ED5-A7C9-B9D5-8340-62BCD02E0EA2}"/>
              </a:ext>
            </a:extLst>
          </p:cNvPr>
          <p:cNvSpPr/>
          <p:nvPr/>
        </p:nvSpPr>
        <p:spPr>
          <a:xfrm>
            <a:off x="6177280" y="4162212"/>
            <a:ext cx="2113280" cy="2113280"/>
          </a:xfrm>
          <a:custGeom>
            <a:avLst/>
            <a:gdLst>
              <a:gd name="connsiteX0" fmla="*/ 0 w 2113280"/>
              <a:gd name="connsiteY0" fmla="*/ 352220 h 2113280"/>
              <a:gd name="connsiteX1" fmla="*/ 352220 w 2113280"/>
              <a:gd name="connsiteY1" fmla="*/ 0 h 2113280"/>
              <a:gd name="connsiteX2" fmla="*/ 1761060 w 2113280"/>
              <a:gd name="connsiteY2" fmla="*/ 0 h 2113280"/>
              <a:gd name="connsiteX3" fmla="*/ 2113280 w 2113280"/>
              <a:gd name="connsiteY3" fmla="*/ 352220 h 2113280"/>
              <a:gd name="connsiteX4" fmla="*/ 2113280 w 2113280"/>
              <a:gd name="connsiteY4" fmla="*/ 1761060 h 2113280"/>
              <a:gd name="connsiteX5" fmla="*/ 1761060 w 2113280"/>
              <a:gd name="connsiteY5" fmla="*/ 2113280 h 2113280"/>
              <a:gd name="connsiteX6" fmla="*/ 352220 w 2113280"/>
              <a:gd name="connsiteY6" fmla="*/ 2113280 h 2113280"/>
              <a:gd name="connsiteX7" fmla="*/ 0 w 2113280"/>
              <a:gd name="connsiteY7" fmla="*/ 1761060 h 2113280"/>
              <a:gd name="connsiteX8" fmla="*/ 0 w 2113280"/>
              <a:gd name="connsiteY8" fmla="*/ 352220 h 211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3280" h="2113280">
                <a:moveTo>
                  <a:pt x="0" y="352220"/>
                </a:moveTo>
                <a:cubicBezTo>
                  <a:pt x="0" y="157694"/>
                  <a:pt x="157694" y="0"/>
                  <a:pt x="352220" y="0"/>
                </a:cubicBezTo>
                <a:lnTo>
                  <a:pt x="1761060" y="0"/>
                </a:lnTo>
                <a:cubicBezTo>
                  <a:pt x="1955586" y="0"/>
                  <a:pt x="2113280" y="157694"/>
                  <a:pt x="2113280" y="352220"/>
                </a:cubicBezTo>
                <a:lnTo>
                  <a:pt x="2113280" y="1761060"/>
                </a:lnTo>
                <a:cubicBezTo>
                  <a:pt x="2113280" y="1955586"/>
                  <a:pt x="1955586" y="2113280"/>
                  <a:pt x="1761060" y="2113280"/>
                </a:cubicBezTo>
                <a:lnTo>
                  <a:pt x="352220" y="2113280"/>
                </a:lnTo>
                <a:cubicBezTo>
                  <a:pt x="157694" y="2113280"/>
                  <a:pt x="0" y="1955586"/>
                  <a:pt x="0" y="1761060"/>
                </a:cubicBezTo>
                <a:lnTo>
                  <a:pt x="0" y="352220"/>
                </a:lnTo>
                <a:close/>
              </a:path>
            </a:pathLst>
          </a:custGeom>
          <a:solidFill>
            <a:srgbClr val="C00000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3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462" tIns="217462" rIns="217462" bIns="217462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000" kern="1200" dirty="0" err="1"/>
              <a:t>Veszélyek</a:t>
            </a:r>
            <a:endParaRPr lang="en-GB" sz="3000" kern="1200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BE03AE24-971B-33D2-0EB9-895EBF75C76C}"/>
              </a:ext>
            </a:extLst>
          </p:cNvPr>
          <p:cNvSpPr txBox="1"/>
          <p:nvPr/>
        </p:nvSpPr>
        <p:spPr>
          <a:xfrm>
            <a:off x="838199" y="1701706"/>
            <a:ext cx="2738698" cy="92333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Van </a:t>
            </a:r>
            <a:r>
              <a:rPr lang="en-US" dirty="0" err="1"/>
              <a:t>alapja</a:t>
            </a:r>
            <a:r>
              <a:rPr lang="en-US" dirty="0"/>
              <a:t> a </a:t>
            </a:r>
            <a:r>
              <a:rPr lang="en-US" dirty="0" err="1"/>
              <a:t>tervnek</a:t>
            </a:r>
            <a:endParaRPr lang="hu-HU" dirty="0"/>
          </a:p>
          <a:p>
            <a:pPr marL="285750" indent="-285750">
              <a:buFontTx/>
              <a:buChar char="-"/>
            </a:pPr>
            <a:r>
              <a:rPr lang="hu-HU" dirty="0"/>
              <a:t>Piacképes</a:t>
            </a:r>
          </a:p>
          <a:p>
            <a:pPr marL="285750" indent="-285750">
              <a:buFontTx/>
              <a:buChar char="-"/>
            </a:pPr>
            <a:r>
              <a:rPr lang="hu-HU" dirty="0"/>
              <a:t>Leegyszerűsített keresés</a:t>
            </a:r>
            <a:endParaRPr lang="en-US" dirty="0"/>
          </a:p>
        </p:txBody>
      </p:sp>
      <p:cxnSp>
        <p:nvCxnSpPr>
          <p:cNvPr id="13" name="Egyenes összekötő nyíllal 12">
            <a:extLst>
              <a:ext uri="{FF2B5EF4-FFF2-40B4-BE49-F238E27FC236}">
                <a16:creationId xmlns:a16="http://schemas.microsoft.com/office/drawing/2014/main" id="{F930EC85-1839-4189-B7EA-ED25B13E4E19}"/>
              </a:ext>
            </a:extLst>
          </p:cNvPr>
          <p:cNvCxnSpPr/>
          <p:nvPr/>
        </p:nvCxnSpPr>
        <p:spPr>
          <a:xfrm flipH="1" flipV="1">
            <a:off x="3386666" y="1998133"/>
            <a:ext cx="352212" cy="203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70CA5375-9F4F-6F15-1C08-12A91F1F5F79}"/>
              </a:ext>
            </a:extLst>
          </p:cNvPr>
          <p:cNvSpPr txBox="1"/>
          <p:nvPr/>
        </p:nvSpPr>
        <p:spPr>
          <a:xfrm>
            <a:off x="9149687" y="1278003"/>
            <a:ext cx="2718886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Új</a:t>
            </a:r>
            <a:r>
              <a:rPr lang="en-US" dirty="0"/>
              <a:t> </a:t>
            </a:r>
            <a:r>
              <a:rPr lang="en-US" dirty="0" err="1"/>
              <a:t>nyelvben</a:t>
            </a:r>
            <a:r>
              <a:rPr lang="en-US" dirty="0"/>
              <a:t> </a:t>
            </a:r>
            <a:r>
              <a:rPr lang="en-US" dirty="0" err="1"/>
              <a:t>kell</a:t>
            </a:r>
            <a:r>
              <a:rPr lang="en-US" dirty="0"/>
              <a:t> </a:t>
            </a:r>
            <a:r>
              <a:rPr lang="en-US" dirty="0" err="1"/>
              <a:t>megírni</a:t>
            </a:r>
            <a:br>
              <a:rPr lang="en-US" dirty="0"/>
            </a:br>
            <a:r>
              <a:rPr lang="en-US" dirty="0"/>
              <a:t> a </a:t>
            </a:r>
            <a:r>
              <a:rPr lang="en-US" dirty="0" err="1"/>
              <a:t>projektet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Csoportmunka</a:t>
            </a:r>
            <a:endParaRPr lang="en-GB" dirty="0"/>
          </a:p>
        </p:txBody>
      </p:sp>
      <p:cxnSp>
        <p:nvCxnSpPr>
          <p:cNvPr id="16" name="Egyenes összekötő nyíllal 15">
            <a:extLst>
              <a:ext uri="{FF2B5EF4-FFF2-40B4-BE49-F238E27FC236}">
                <a16:creationId xmlns:a16="http://schemas.microsoft.com/office/drawing/2014/main" id="{2E4CCA05-8E11-FF49-C94C-D4BA98B508CD}"/>
              </a:ext>
            </a:extLst>
          </p:cNvPr>
          <p:cNvCxnSpPr>
            <a:cxnSpLocks/>
          </p:cNvCxnSpPr>
          <p:nvPr/>
        </p:nvCxnSpPr>
        <p:spPr>
          <a:xfrm flipV="1">
            <a:off x="8563185" y="1998133"/>
            <a:ext cx="441961" cy="1066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385278E9-16BA-84A2-1CEE-B3F1D8E4D0D5}"/>
              </a:ext>
            </a:extLst>
          </p:cNvPr>
          <p:cNvSpPr txBox="1"/>
          <p:nvPr/>
        </p:nvSpPr>
        <p:spPr>
          <a:xfrm>
            <a:off x="687131" y="5952326"/>
            <a:ext cx="21766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hu-HU" dirty="0"/>
              <a:t>Bővítési lehetőség</a:t>
            </a:r>
          </a:p>
        </p:txBody>
      </p:sp>
      <p:cxnSp>
        <p:nvCxnSpPr>
          <p:cNvPr id="20" name="Egyenes összekötő nyíllal 19">
            <a:extLst>
              <a:ext uri="{FF2B5EF4-FFF2-40B4-BE49-F238E27FC236}">
                <a16:creationId xmlns:a16="http://schemas.microsoft.com/office/drawing/2014/main" id="{C10B2BF7-64E2-DA6F-DF95-D8D68569DE66}"/>
              </a:ext>
            </a:extLst>
          </p:cNvPr>
          <p:cNvCxnSpPr/>
          <p:nvPr/>
        </p:nvCxnSpPr>
        <p:spPr>
          <a:xfrm flipH="1">
            <a:off x="3386666" y="5825067"/>
            <a:ext cx="352212" cy="194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2E3F488F-F777-0F41-D58B-F476F7E9AAA4}"/>
              </a:ext>
            </a:extLst>
          </p:cNvPr>
          <p:cNvSpPr txBox="1"/>
          <p:nvPr/>
        </p:nvSpPr>
        <p:spPr>
          <a:xfrm>
            <a:off x="10007069" y="5842001"/>
            <a:ext cx="125547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285750" indent="-285750">
              <a:buFont typeface="Calibri" panose="020F0502020204030204" pitchFamily="34" charset="0"/>
              <a:buChar char="‐"/>
            </a:pPr>
            <a:r>
              <a:rPr lang="hu-HU" dirty="0"/>
              <a:t>Új dolog</a:t>
            </a:r>
            <a:endParaRPr lang="en-GB" dirty="0"/>
          </a:p>
        </p:txBody>
      </p:sp>
      <p:cxnSp>
        <p:nvCxnSpPr>
          <p:cNvPr id="23" name="Egyenes összekötő nyíllal 22">
            <a:extLst>
              <a:ext uri="{FF2B5EF4-FFF2-40B4-BE49-F238E27FC236}">
                <a16:creationId xmlns:a16="http://schemas.microsoft.com/office/drawing/2014/main" id="{59556DE6-E423-CCD0-B466-11DD04C776F0}"/>
              </a:ext>
            </a:extLst>
          </p:cNvPr>
          <p:cNvCxnSpPr/>
          <p:nvPr/>
        </p:nvCxnSpPr>
        <p:spPr>
          <a:xfrm>
            <a:off x="8563185" y="5952326"/>
            <a:ext cx="1308948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260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30D6772-5550-42D5-B8BC-CDE283656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DB0DD1-0F30-4B7E-A6DC-3DDA7D5B35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7" name="Kép 16" descr="A képen szöveg, képernyőkép, szoftver, Multimédiás szoftver látható&#10;&#10;Automatikusan generált leírás">
            <a:extLst>
              <a:ext uri="{FF2B5EF4-FFF2-40B4-BE49-F238E27FC236}">
                <a16:creationId xmlns:a16="http://schemas.microsoft.com/office/drawing/2014/main" id="{BA77E217-15F5-3B13-569E-5D49160108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266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3F67E790-4AB9-62F4-8DDF-BD8A29930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727" y="1113531"/>
            <a:ext cx="4155825" cy="4072044"/>
          </a:xfrm>
        </p:spPr>
        <p:txBody>
          <a:bodyPr anchor="t"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Projekt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ütemezése</a:t>
            </a:r>
            <a:endParaRPr lang="en-GB" dirty="0">
              <a:solidFill>
                <a:srgbClr val="FFFFFF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3C62BB6-4C2A-9C2D-9AF4-3BC8D765B4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98520"/>
              </p:ext>
            </p:extLst>
          </p:nvPr>
        </p:nvGraphicFramePr>
        <p:xfrm>
          <a:off x="5186553" y="2623676"/>
          <a:ext cx="6167248" cy="4072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74654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A457B0A-CEB5-9A9A-C002-8B58883CF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2903" y="949325"/>
            <a:ext cx="807170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</a:t>
            </a:r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részletesen</a:t>
            </a:r>
            <a:endParaRPr lang="en-US" sz="6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76DC03E-933A-B8D3-928C-C9FF9854A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2902" y="3429000"/>
            <a:ext cx="8071697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hu-HU" dirty="0">
                <a:solidFill>
                  <a:schemeClr val="bg1"/>
                </a:solidFill>
                <a:latin typeface="inherit"/>
              </a:rPr>
              <a:t>https://github.com/</a:t>
            </a:r>
            <a:r>
              <a:rPr lang="hu-HU" dirty="0" err="1">
                <a:solidFill>
                  <a:schemeClr val="bg1"/>
                </a:solidFill>
                <a:latin typeface="inherit"/>
              </a:rPr>
              <a:t>Osichi</a:t>
            </a:r>
            <a:r>
              <a:rPr lang="hu-HU" dirty="0">
                <a:solidFill>
                  <a:schemeClr val="bg1"/>
                </a:solidFill>
                <a:latin typeface="inherit"/>
              </a:rPr>
              <a:t>/</a:t>
            </a:r>
            <a:r>
              <a:rPr lang="hu-HU" dirty="0" err="1">
                <a:solidFill>
                  <a:schemeClr val="bg1"/>
                </a:solidFill>
                <a:latin typeface="inherit"/>
              </a:rPr>
              <a:t>MindenEgyHelyen</a:t>
            </a:r>
            <a:r>
              <a:rPr lang="hu-HU" dirty="0">
                <a:solidFill>
                  <a:schemeClr val="bg1"/>
                </a:solidFill>
                <a:latin typeface="inherit"/>
              </a:rPr>
              <a:t>/</a:t>
            </a:r>
            <a:r>
              <a:rPr lang="hu-HU" dirty="0" err="1">
                <a:solidFill>
                  <a:schemeClr val="bg1"/>
                </a:solidFill>
                <a:latin typeface="inherit"/>
              </a:rPr>
              <a:t>blob</a:t>
            </a:r>
            <a:r>
              <a:rPr lang="hu-HU" dirty="0">
                <a:solidFill>
                  <a:schemeClr val="bg1"/>
                </a:solidFill>
                <a:latin typeface="inherit"/>
              </a:rPr>
              <a:t>/main/Dokumentáció.docx</a:t>
            </a:r>
            <a:endParaRPr lang="en-US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125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4" descr="Kezét fogó kéz">
            <a:extLst>
              <a:ext uri="{FF2B5EF4-FFF2-40B4-BE49-F238E27FC236}">
                <a16:creationId xmlns:a16="http://schemas.microsoft.com/office/drawing/2014/main" id="{A3733775-6192-412E-BC8A-57454DAD78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09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057B6115-C4F1-82C4-9543-9A4204073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chemeClr val="bg1"/>
                </a:solidFill>
              </a:rPr>
              <a:t>Köszönjük a figyelmet!!!</a:t>
            </a:r>
          </a:p>
        </p:txBody>
      </p:sp>
      <p:sp>
        <p:nvSpPr>
          <p:cNvPr id="35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636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50</TotalTime>
  <Words>126</Words>
  <Application>Microsoft Office PowerPoint</Application>
  <PresentationFormat>Szélesvásznú</PresentationFormat>
  <Paragraphs>26</Paragraphs>
  <Slides>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inherit</vt:lpstr>
      <vt:lpstr>Office-téma</vt:lpstr>
      <vt:lpstr>“Minden egy helyen”</vt:lpstr>
      <vt:lpstr>Csapattagok feladatai</vt:lpstr>
      <vt:lpstr>Projekt rövid célja</vt:lpstr>
      <vt:lpstr>Projekt tervezési lépései</vt:lpstr>
      <vt:lpstr>Projekt ütemezése</vt:lpstr>
      <vt:lpstr>Projekt részletesen</vt:lpstr>
      <vt:lpstr>Köszönjük a figyelmet!!!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“Googlecopyweboldal”</dc:title>
  <dc:creator>Norbert Rácz</dc:creator>
  <cp:lastModifiedBy>O365 felhasználó</cp:lastModifiedBy>
  <cp:revision>5</cp:revision>
  <dcterms:created xsi:type="dcterms:W3CDTF">2023-11-05T14:14:42Z</dcterms:created>
  <dcterms:modified xsi:type="dcterms:W3CDTF">2023-11-13T20:18:40Z</dcterms:modified>
</cp:coreProperties>
</file>

<file path=docProps/thumbnail.jpeg>
</file>